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20" d="100"/>
          <a:sy n="12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November 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auto">
            <a:xfrm>
              <a:off x="2107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756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353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3528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429000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5731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8194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733800" y="3657600"/>
            <a:ext cx="1066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876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51816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29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416622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8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9939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7848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37338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5720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886200" y="4038600"/>
            <a:ext cx="685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41373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9624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860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200400" y="1676400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266</TotalTime>
  <Words>64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November 2012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Founder's Memorial Library</cp:lastModifiedBy>
  <cp:revision>25</cp:revision>
  <dcterms:created xsi:type="dcterms:W3CDTF">2012-08-17T16:49:44Z</dcterms:created>
  <dcterms:modified xsi:type="dcterms:W3CDTF">2012-11-02T19:46:04Z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