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mc="http://schemas.openxmlformats.org/markup-compatibility/2006" xmlns:mv="urn:schemas-microsoft-com:mac:vml" xmlns="" xmlns:p14="http://schemas.microsoft.com/office/powerpoint/2010/main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="" xmlns:p14="http://schemas.microsoft.com/office/powerpoint/2010/main" val="1"/>
      </p:ext>
    </p:extLst>
  </p:showPr>
  <p:clrMru>
    <a:srgbClr val="1E96B2"/>
    <a:srgbClr val="6B92B5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554" autoAdjust="0"/>
  </p:normalViewPr>
  <p:slideViewPr>
    <p:cSldViewPr>
      <p:cViewPr>
        <p:scale>
          <a:sx n="90" d="100"/>
          <a:sy n="90" d="100"/>
        </p:scale>
        <p:origin x="-3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510801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669925"/>
            <a:ext cx="2139950" cy="5456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813" y="669925"/>
            <a:ext cx="6269037" cy="5456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669925"/>
            <a:ext cx="856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2pPr>
      <a:lvl3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3pPr>
      <a:lvl4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4pPr>
      <a:lvl5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5pPr>
      <a:lvl6pPr marL="4572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6pPr>
      <a:lvl7pPr marL="9144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7pPr>
      <a:lvl8pPr marL="13716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8pPr>
      <a:lvl9pPr marL="18288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defRPr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549275"/>
            <a:ext cx="8561387" cy="746125"/>
          </a:xfrm>
          <a:noFill/>
          <a:ln/>
        </p:spPr>
        <p:txBody>
          <a:bodyPr anchor="t"/>
          <a:lstStyle/>
          <a:p>
            <a:r>
              <a:rPr lang="en-US" dirty="0" smtClean="0"/>
              <a:t>Digital POWRR Dissemination Timeline</a:t>
            </a:r>
            <a:br>
              <a:rPr lang="en-US" dirty="0" smtClean="0"/>
            </a:br>
            <a:r>
              <a:rPr lang="en-US" sz="1000" dirty="0" smtClean="0"/>
              <a:t>DRAFT – </a:t>
            </a:r>
            <a:r>
              <a:rPr lang="en-US" sz="1000" dirty="0" smtClean="0"/>
              <a:t>October</a:t>
            </a:r>
            <a:r>
              <a:rPr lang="en-US" sz="1000" dirty="0" smtClean="0"/>
              <a:t> </a:t>
            </a:r>
            <a:r>
              <a:rPr lang="en-US" sz="1000" dirty="0" smtClean="0"/>
              <a:t>2013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grpSp>
        <p:nvGrpSpPr>
          <p:cNvPr id="14417" name="Group 81"/>
          <p:cNvGrpSpPr>
            <a:grpSpLocks/>
          </p:cNvGrpSpPr>
          <p:nvPr/>
        </p:nvGrpSpPr>
        <p:grpSpPr bwMode="auto">
          <a:xfrm>
            <a:off x="228600" y="-152400"/>
            <a:ext cx="8763000" cy="5867400"/>
            <a:chOff x="427" y="1104"/>
            <a:chExt cx="4885" cy="58674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427" y="1372704"/>
              <a:ext cx="1954" cy="449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36525" tIns="639763" rIns="136525" bIns="639763"/>
            <a:lstStyle/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RBMS</a:t>
              </a:r>
              <a:r>
                <a:rPr lang="en-US" sz="900" dirty="0" smtClean="0">
                  <a:latin typeface="Trebuchet MS" pitchFamily="34" charset="0"/>
                </a:rPr>
                <a:t>       Lynne                     Minneapolis          Panel</a:t>
              </a:r>
              <a:endParaRPr lang="en-US" sz="900" b="1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ALA</a:t>
              </a:r>
              <a:r>
                <a:rPr lang="en-US" sz="900" dirty="0" smtClean="0">
                  <a:latin typeface="Trebuchet MS" pitchFamily="34" charset="0"/>
                </a:rPr>
                <a:t>         </a:t>
              </a:r>
              <a:r>
                <a:rPr lang="en-US" sz="900" dirty="0" err="1" smtClean="0">
                  <a:latin typeface="Trebuchet MS" pitchFamily="34" charset="0"/>
                </a:rPr>
                <a:t>Aaisha</a:t>
              </a:r>
              <a:r>
                <a:rPr lang="en-US" sz="900" dirty="0" smtClean="0">
                  <a:latin typeface="Trebuchet MS" pitchFamily="34" charset="0"/>
                </a:rPr>
                <a:t>/Patrice       Chicago               Panel  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NDCC</a:t>
              </a:r>
              <a:r>
                <a:rPr lang="en-US" sz="900" dirty="0" smtClean="0">
                  <a:latin typeface="Trebuchet MS" pitchFamily="34" charset="0"/>
                </a:rPr>
                <a:t>       </a:t>
              </a:r>
              <a:r>
                <a:rPr lang="en-US" sz="900" dirty="0" err="1" smtClean="0">
                  <a:latin typeface="Trebuchet MS" pitchFamily="34" charset="0"/>
                </a:rPr>
                <a:t>Aaisha</a:t>
              </a:r>
              <a:r>
                <a:rPr lang="en-US" sz="900" dirty="0" smtClean="0">
                  <a:latin typeface="Trebuchet MS" pitchFamily="34" charset="0"/>
                </a:rPr>
                <a:t>	                   Ann Arbor           Attendee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NDSA</a:t>
              </a:r>
              <a:r>
                <a:rPr lang="en-US" sz="900" dirty="0" smtClean="0">
                  <a:latin typeface="Trebuchet MS" pitchFamily="34" charset="0"/>
                </a:rPr>
                <a:t>       Stacey/Jaime          D.C.                    Attendee    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SAA </a:t>
              </a:r>
              <a:r>
                <a:rPr lang="en-US" sz="900" dirty="0" smtClean="0">
                  <a:latin typeface="Trebuchet MS" pitchFamily="34" charset="0"/>
                </a:rPr>
                <a:t>        Lynne/Meg              New Orleans        Panel</a:t>
              </a:r>
              <a:endParaRPr lang="en-US" sz="900" b="1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AHA </a:t>
              </a:r>
              <a:r>
                <a:rPr lang="en-US" sz="900" dirty="0" smtClean="0">
                  <a:latin typeface="Trebuchet MS" pitchFamily="34" charset="0"/>
                </a:rPr>
                <a:t>       Drew	                   D.C.                     Panel    </a:t>
              </a:r>
              <a:endParaRPr lang="en-US" sz="900" b="1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latin typeface="Trebuchet MS" pitchFamily="34" charset="0"/>
                </a:rPr>
                <a:t>VRA        Patrice                    Milwaukee           Panel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MAC</a:t>
              </a:r>
              <a:r>
                <a:rPr lang="en-US" sz="900" dirty="0" smtClean="0">
                  <a:latin typeface="Trebuchet MS" pitchFamily="34" charset="0"/>
                </a:rPr>
                <a:t>         </a:t>
              </a:r>
              <a:r>
                <a:rPr lang="en-US" sz="900" dirty="0" smtClean="0">
                  <a:latin typeface="Trebuchet MS" pitchFamily="34" charset="0"/>
                </a:rPr>
                <a:t>	                   Kansas City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OAH</a:t>
              </a:r>
              <a:r>
                <a:rPr lang="en-US" sz="900" dirty="0" smtClean="0">
                  <a:latin typeface="Trebuchet MS" pitchFamily="34" charset="0"/>
                </a:rPr>
                <a:t>        Drew	                   Atlanta                Panel</a:t>
              </a:r>
              <a:endParaRPr lang="en-US" sz="900" b="1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ALA</a:t>
              </a:r>
              <a:r>
                <a:rPr lang="en-US" sz="900" dirty="0" smtClean="0">
                  <a:latin typeface="Trebuchet MS" pitchFamily="34" charset="0"/>
                </a:rPr>
                <a:t>        	                   Las Vegas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err="1" smtClean="0">
                  <a:latin typeface="Trebuchet MS" pitchFamily="34" charset="0"/>
                </a:rPr>
                <a:t>iPres</a:t>
              </a:r>
              <a:r>
                <a:rPr lang="en-US" sz="900" b="1" dirty="0" smtClean="0">
                  <a:latin typeface="Trebuchet MS" pitchFamily="34" charset="0"/>
                </a:rPr>
                <a:t>                                     </a:t>
              </a:r>
              <a:r>
                <a:rPr lang="en-US" sz="900" dirty="0" smtClean="0">
                  <a:latin typeface="Trebuchet MS" pitchFamily="34" charset="0"/>
                </a:rPr>
                <a:t>Melbourne </a:t>
              </a:r>
              <a:endParaRPr lang="en-US" sz="900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latin typeface="Trebuchet MS" pitchFamily="34" charset="0"/>
                </a:rPr>
                <a:t>ANADP     Jaime/Lynne           Barcelona             Poster</a:t>
              </a:r>
              <a:r>
                <a:rPr lang="en-US" sz="900" dirty="0" smtClean="0">
                  <a:latin typeface="Trebuchet MS" pitchFamily="34" charset="0"/>
                </a:rPr>
                <a:t>              </a:t>
              </a:r>
              <a:endParaRPr lang="en-US" sz="900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	</a:t>
              </a:r>
            </a:p>
            <a:p>
              <a:pPr>
                <a:spcBef>
                  <a:spcPct val="125000"/>
                </a:spcBef>
              </a:pPr>
              <a:endParaRPr lang="en-US" sz="900" dirty="0" smtClean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endParaRPr lang="en-US" sz="900" dirty="0" smtClean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2381" y="1372704"/>
              <a:ext cx="2931" cy="4483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393" y="1372704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267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94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20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348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378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408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238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678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2976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23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78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4080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437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467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498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239" y="1104"/>
              <a:ext cx="40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" name="Oval 74">
            <a:hlinkClick r:id="rId2" action="ppaction://hlinksldjump" tooltip="Sept 1"/>
          </p:cNvPr>
          <p:cNvSpPr>
            <a:spLocks noChangeArrowheads="1"/>
          </p:cNvSpPr>
          <p:nvPr/>
        </p:nvSpPr>
        <p:spPr bwMode="auto">
          <a:xfrm>
            <a:off x="4800600" y="45593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57150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2014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4" name="Line 18"/>
          <p:cNvSpPr>
            <a:spLocks noChangeShapeType="1"/>
          </p:cNvSpPr>
          <p:nvPr/>
        </p:nvSpPr>
        <p:spPr bwMode="auto">
          <a:xfrm>
            <a:off x="57150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Rectangle 11"/>
          <p:cNvSpPr>
            <a:spLocks noChangeArrowheads="1"/>
          </p:cNvSpPr>
          <p:nvPr/>
        </p:nvSpPr>
        <p:spPr bwMode="auto">
          <a:xfrm>
            <a:off x="7260214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Jul/Aug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8" name="Rectangle 12"/>
          <p:cNvSpPr>
            <a:spLocks noChangeArrowheads="1"/>
          </p:cNvSpPr>
          <p:nvPr/>
        </p:nvSpPr>
        <p:spPr bwMode="auto">
          <a:xfrm>
            <a:off x="78486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Sep/Oct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9" name="Rectangle 13"/>
          <p:cNvSpPr>
            <a:spLocks noChangeArrowheads="1"/>
          </p:cNvSpPr>
          <p:nvPr/>
        </p:nvSpPr>
        <p:spPr bwMode="auto">
          <a:xfrm>
            <a:off x="83820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Nov/Dec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97" name="Rectangle 5"/>
          <p:cNvSpPr>
            <a:spLocks noChangeArrowheads="1"/>
          </p:cNvSpPr>
          <p:nvPr/>
        </p:nvSpPr>
        <p:spPr bwMode="auto">
          <a:xfrm>
            <a:off x="37338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2013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5943600"/>
            <a:ext cx="292944" cy="292100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2743200" y="5943600"/>
            <a:ext cx="1076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“Presentation”</a:t>
            </a:r>
            <a:endParaRPr lang="en-US" sz="1200" dirty="0"/>
          </a:p>
        </p:txBody>
      </p:sp>
      <p:sp>
        <p:nvSpPr>
          <p:cNvPr id="107" name="Oval 74"/>
          <p:cNvSpPr>
            <a:spLocks noChangeArrowheads="1"/>
          </p:cNvSpPr>
          <p:nvPr/>
        </p:nvSpPr>
        <p:spPr bwMode="auto">
          <a:xfrm>
            <a:off x="990600" y="6019800"/>
            <a:ext cx="17221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1219200" y="5971401"/>
            <a:ext cx="10181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Proposal Due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28600" y="14478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Event      Partner             City                Type</a:t>
            </a:r>
            <a:endParaRPr lang="en-US" sz="1200" b="1" dirty="0"/>
          </a:p>
        </p:txBody>
      </p:sp>
      <p:pic>
        <p:nvPicPr>
          <p:cNvPr id="45" name="Picture 44">
            <a:hlinkClick r:id="rId2" action="ppaction://hlinksldjump" tooltip="June 27 - July 2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114800" y="2057400"/>
            <a:ext cx="228600" cy="292100"/>
          </a:xfrm>
          <a:prstGeom prst="rect">
            <a:avLst/>
          </a:prstGeom>
        </p:spPr>
      </p:pic>
      <p:pic>
        <p:nvPicPr>
          <p:cNvPr id="46" name="Picture 45">
            <a:hlinkClick r:id="rId2" action="ppaction://hlinksldjump" tooltip="June 23-26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038600" y="1752600"/>
            <a:ext cx="228600" cy="292100"/>
          </a:xfrm>
          <a:prstGeom prst="rect">
            <a:avLst/>
          </a:prstGeom>
        </p:spPr>
      </p:pic>
      <p:pic>
        <p:nvPicPr>
          <p:cNvPr id="47" name="Picture 46">
            <a:hlinkClick r:id="rId2" action="ppaction://hlinksldjump" tooltip="Aug 11-17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572000" y="2971800"/>
            <a:ext cx="228600" cy="292100"/>
          </a:xfrm>
          <a:prstGeom prst="rect">
            <a:avLst/>
          </a:prstGeom>
        </p:spPr>
      </p:pic>
      <p:pic>
        <p:nvPicPr>
          <p:cNvPr id="48" name="Picture 47">
            <a:hlinkClick r:id="rId2" action="ppaction://hlinksldjump" tooltip="April 2-5 or 9-12 or 23-25 or 30-May 3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6553200" y="3898900"/>
            <a:ext cx="228600" cy="292100"/>
          </a:xfrm>
          <a:prstGeom prst="rect">
            <a:avLst/>
          </a:prstGeom>
        </p:spPr>
      </p:pic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228600" y="20574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228600" y="23622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>
            <a:off x="228600" y="26670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28600" y="29718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21"/>
          <p:cNvSpPr>
            <a:spLocks noChangeShapeType="1"/>
          </p:cNvSpPr>
          <p:nvPr/>
        </p:nvSpPr>
        <p:spPr bwMode="auto">
          <a:xfrm>
            <a:off x="228600" y="32766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21"/>
          <p:cNvSpPr>
            <a:spLocks noChangeShapeType="1"/>
          </p:cNvSpPr>
          <p:nvPr/>
        </p:nvSpPr>
        <p:spPr bwMode="auto">
          <a:xfrm>
            <a:off x="228600" y="35814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228600" y="38862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>
            <a:off x="228600" y="41910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>
            <a:off x="228600" y="44958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Line 21"/>
          <p:cNvSpPr>
            <a:spLocks noChangeShapeType="1"/>
          </p:cNvSpPr>
          <p:nvPr/>
        </p:nvSpPr>
        <p:spPr bwMode="auto">
          <a:xfrm>
            <a:off x="228600" y="48006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1"/>
          <p:cNvSpPr>
            <a:spLocks noChangeShapeType="1"/>
          </p:cNvSpPr>
          <p:nvPr/>
        </p:nvSpPr>
        <p:spPr bwMode="auto">
          <a:xfrm>
            <a:off x="228600" y="51054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Line 21"/>
          <p:cNvSpPr>
            <a:spLocks noChangeShapeType="1"/>
          </p:cNvSpPr>
          <p:nvPr/>
        </p:nvSpPr>
        <p:spPr bwMode="auto">
          <a:xfrm>
            <a:off x="228600" y="54102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5" name="Picture 64">
            <a:hlinkClick r:id="rId2" action="ppaction://hlinksldjump" tooltip="July 23-26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419600" y="2679700"/>
            <a:ext cx="228600" cy="292100"/>
          </a:xfrm>
          <a:prstGeom prst="rect">
            <a:avLst/>
          </a:prstGeom>
        </p:spPr>
      </p:pic>
      <p:pic>
        <p:nvPicPr>
          <p:cNvPr id="66" name="Picture 65">
            <a:hlinkClick r:id="rId2" action="ppaction://hlinksldjump" tooltip="July 21-23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343400" y="2374900"/>
            <a:ext cx="228600" cy="292100"/>
          </a:xfrm>
          <a:prstGeom prst="rect">
            <a:avLst/>
          </a:prstGeom>
        </p:spPr>
      </p:pic>
      <p:pic>
        <p:nvPicPr>
          <p:cNvPr id="67" name="Picture 66">
            <a:hlinkClick r:id="rId2" action="ppaction://hlinksldjump" tooltip="Jan 2-5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5791200" y="3289300"/>
            <a:ext cx="228600" cy="292100"/>
          </a:xfrm>
          <a:prstGeom prst="rect">
            <a:avLst/>
          </a:prstGeom>
        </p:spPr>
      </p:pic>
      <p:pic>
        <p:nvPicPr>
          <p:cNvPr id="68" name="Picture 67">
            <a:hlinkClick r:id="rId2" action="ppaction://hlinksldjump" tooltip="April 10-13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6553200" y="4203700"/>
            <a:ext cx="228600" cy="292100"/>
          </a:xfrm>
          <a:prstGeom prst="rect">
            <a:avLst/>
          </a:prstGeom>
        </p:spPr>
      </p:pic>
      <p:pic>
        <p:nvPicPr>
          <p:cNvPr id="59" name="Picture 58">
            <a:hlinkClick r:id="rId2" action="ppaction://hlinksldjump" tooltip="June 26-July 1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7086600" y="4508500"/>
            <a:ext cx="228600" cy="292100"/>
          </a:xfrm>
          <a:prstGeom prst="rect">
            <a:avLst/>
          </a:prstGeom>
        </p:spPr>
      </p:pic>
      <p:pic>
        <p:nvPicPr>
          <p:cNvPr id="62" name="Picture 61">
            <a:hlinkClick r:id="rId2" action="ppaction://hlinksldjump" tooltip="Oct 6-8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8153400" y="4813300"/>
            <a:ext cx="228600" cy="292100"/>
          </a:xfrm>
          <a:prstGeom prst="rect">
            <a:avLst/>
          </a:prstGeom>
        </p:spPr>
      </p:pic>
      <p:pic>
        <p:nvPicPr>
          <p:cNvPr id="63" name="Picture 62">
            <a:hlinkClick r:id="rId2" action="ppaction://hlinksldjump" tooltip="March 12-15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6324600" y="3594100"/>
            <a:ext cx="228600" cy="292100"/>
          </a:xfrm>
          <a:prstGeom prst="rect">
            <a:avLst/>
          </a:prstGeom>
        </p:spPr>
      </p:pic>
      <p:pic>
        <p:nvPicPr>
          <p:cNvPr id="64" name="Picture 63">
            <a:hlinkClick r:id="rId2" action="ppaction://hlinksldjump" tooltip="Nov 18-20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8458200" y="5118100"/>
            <a:ext cx="228600" cy="292100"/>
          </a:xfrm>
          <a:prstGeom prst="rect">
            <a:avLst/>
          </a:prstGeom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for multi-tiered twelve-month project">
  <a:themeElements>
    <a:clrScheme name="">
      <a:dk1>
        <a:srgbClr val="000000"/>
      </a:dk1>
      <a:lt1>
        <a:srgbClr val="008080"/>
      </a:lt1>
      <a:dk2>
        <a:srgbClr val="008080"/>
      </a:dk2>
      <a:lt2>
        <a:srgbClr val="004040"/>
      </a:lt2>
      <a:accent1>
        <a:srgbClr val="FFFFFF"/>
      </a:accent1>
      <a:accent2>
        <a:srgbClr val="FCFEB9"/>
      </a:accent2>
      <a:accent3>
        <a:srgbClr val="AAC0C0"/>
      </a:accent3>
      <a:accent4>
        <a:srgbClr val="000000"/>
      </a:accent4>
      <a:accent5>
        <a:srgbClr val="FFFFFF"/>
      </a:accent5>
      <a:accent6>
        <a:srgbClr val="E4E6A7"/>
      </a:accent6>
      <a:hlink>
        <a:srgbClr val="00B7A5"/>
      </a:hlink>
      <a:folHlink>
        <a:srgbClr val="618FFD"/>
      </a:folHlink>
    </a:clrScheme>
    <a:fontScheme name="Office Them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for multi-tiered twelve-month project</Template>
  <TotalTime>1640</TotalTime>
  <Words>35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Timeline for multi-tiered twelve-month project</vt:lpstr>
      <vt:lpstr>Digital POWRR Dissemination Timeline DRAFT – October 2013 </vt:lpstr>
    </vt:vector>
  </TitlesOfParts>
  <Manager/>
  <Company>Northern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POWRR Year 1 June 2012 – May 2013</dc:title>
  <dc:subject/>
  <dc:creator>Founder's Memorial Library</dc:creator>
  <cp:keywords/>
  <dc:description/>
  <cp:lastModifiedBy>Founders Memorial Library</cp:lastModifiedBy>
  <cp:revision>78</cp:revision>
  <dcterms:created xsi:type="dcterms:W3CDTF">2013-06-18T20:50:44Z</dcterms:created>
  <dcterms:modified xsi:type="dcterms:W3CDTF">2013-10-01T15:16:03Z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TC010427341033</vt:lpwstr>
  </property>
</Properties>
</file>