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docProps/custom.xml" ContentType="application/vnd.openxmlformats-officedocument.custom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1E96B2"/>
    <a:srgbClr val="6B92B5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554" autoAdjust="0"/>
  </p:normalViewPr>
  <p:slideViewPr>
    <p:cSldViewPr>
      <p:cViewPr>
        <p:scale>
          <a:sx n="100" d="100"/>
          <a:sy n="100" d="100"/>
        </p:scale>
        <p:origin x="-208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304800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Dissemination Timeline</a:t>
            </a:r>
            <a:br>
              <a:rPr lang="en-US" dirty="0" smtClean="0"/>
            </a:br>
            <a:r>
              <a:rPr lang="en-US" sz="1000" dirty="0" smtClean="0"/>
              <a:t>DRAFT – June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457200"/>
            <a:ext cx="8763000" cy="5867400"/>
            <a:chOff x="427" y="1104"/>
            <a:chExt cx="4885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195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RBMS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Lynne                     Minneapolis          Panel</a:t>
              </a:r>
              <a:endParaRPr lang="en-US" sz="900" b="1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ALA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 </a:t>
              </a:r>
              <a:r>
                <a:rPr lang="en-US" sz="900" dirty="0" err="1" smtClean="0">
                  <a:solidFill>
                    <a:srgbClr val="000000"/>
                  </a:solidFill>
                  <a:latin typeface="Trebuchet MS" pitchFamily="34" charset="0"/>
                </a:rPr>
                <a:t>Aaisha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/Patrice       Chicago               Panel  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NDCC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</a:t>
              </a:r>
              <a:r>
                <a:rPr lang="en-US" sz="900" dirty="0" err="1" smtClean="0">
                  <a:solidFill>
                    <a:srgbClr val="000000"/>
                  </a:solidFill>
                  <a:latin typeface="Trebuchet MS" pitchFamily="34" charset="0"/>
                </a:rPr>
                <a:t>Aaisha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                   Ann Arbor           Attendee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NDSA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Stacey/Jaime          D.C.                    Attendee    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SAA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Lynne/Meg              New Orleans        Panel</a:t>
              </a:r>
              <a:endParaRPr lang="en-US" sz="900" b="1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AHA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Drew	                   D.C.                     Panel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VRA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 Patrice                   Milwaukee   </a:t>
              </a:r>
              <a:endParaRPr lang="en-US" sz="900" b="1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MAC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Meg/Jeff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 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Kansas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City           Workshop?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OAH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Drew	                   Atlanta                Panel</a:t>
              </a:r>
              <a:endParaRPr lang="en-US" sz="900" b="1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ALA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	                   Las Vegas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err="1" smtClean="0">
                  <a:solidFill>
                    <a:srgbClr val="000000"/>
                  </a:solidFill>
                  <a:latin typeface="Trebuchet MS" pitchFamily="34" charset="0"/>
                </a:rPr>
                <a:t>iPres</a:t>
              </a: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                              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Melbourne               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</a:t>
              </a: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381" y="1372704"/>
              <a:ext cx="2931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393" y="1372704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3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678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" name="Oval 74">
            <a:hlinkClick r:id="rId2" action="ppaction://hlinksldjump" tooltip="Sept 1"/>
          </p:cNvPr>
          <p:cNvSpPr>
            <a:spLocks noChangeArrowheads="1"/>
          </p:cNvSpPr>
          <p:nvPr/>
        </p:nvSpPr>
        <p:spPr bwMode="auto">
          <a:xfrm>
            <a:off x="4800600" y="4267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0668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9144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9144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9144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733800" y="10668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5943600"/>
            <a:ext cx="292944" cy="292100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2743200" y="5943600"/>
            <a:ext cx="1076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“Presentation”</a:t>
            </a:r>
            <a:endParaRPr lang="en-US" sz="1200" dirty="0"/>
          </a:p>
        </p:txBody>
      </p:sp>
      <p:sp>
        <p:nvSpPr>
          <p:cNvPr id="107" name="Oval 74"/>
          <p:cNvSpPr>
            <a:spLocks noChangeArrowheads="1"/>
          </p:cNvSpPr>
          <p:nvPr/>
        </p:nvSpPr>
        <p:spPr bwMode="auto">
          <a:xfrm>
            <a:off x="990600" y="6019800"/>
            <a:ext cx="17221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219200" y="5971401"/>
            <a:ext cx="1018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Proposal Due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" y="11430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Event      Partner             City                Type</a:t>
            </a:r>
            <a:endParaRPr lang="en-US" sz="1200" b="1" dirty="0"/>
          </a:p>
        </p:txBody>
      </p:sp>
      <p:pic>
        <p:nvPicPr>
          <p:cNvPr id="45" name="Picture 44">
            <a:hlinkClick r:id="rId2" action="ppaction://hlinksldjump" tooltip="June 27 - July 2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114800" y="1752600"/>
            <a:ext cx="228600" cy="292100"/>
          </a:xfrm>
          <a:prstGeom prst="rect">
            <a:avLst/>
          </a:prstGeom>
        </p:spPr>
      </p:pic>
      <p:pic>
        <p:nvPicPr>
          <p:cNvPr id="46" name="Picture 45">
            <a:hlinkClick r:id="rId2" action="ppaction://hlinksldjump" tooltip="June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038600" y="1447800"/>
            <a:ext cx="228600" cy="292100"/>
          </a:xfrm>
          <a:prstGeom prst="rect">
            <a:avLst/>
          </a:prstGeom>
        </p:spPr>
      </p:pic>
      <p:pic>
        <p:nvPicPr>
          <p:cNvPr id="47" name="Picture 46">
            <a:hlinkClick r:id="rId2" action="ppaction://hlinksldjump" tooltip="Aug 11-17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572000" y="2667000"/>
            <a:ext cx="228600" cy="292100"/>
          </a:xfrm>
          <a:prstGeom prst="rect">
            <a:avLst/>
          </a:prstGeom>
        </p:spPr>
      </p:pic>
      <p:pic>
        <p:nvPicPr>
          <p:cNvPr id="48" name="Picture 47">
            <a:hlinkClick r:id="rId2" action="ppaction://hlinksldjump" tooltip="April 2-5 or 9-12 or 23-25 or 30-May 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3594100"/>
            <a:ext cx="228600" cy="292100"/>
          </a:xfrm>
          <a:prstGeom prst="rect">
            <a:avLst/>
          </a:prstGeom>
        </p:spPr>
      </p:pic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228600" y="2057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28600" y="2362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>
            <a:off x="228600" y="2667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28600" y="2971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28600" y="3276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228600" y="3581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228600" y="3886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228600" y="4191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228600" y="4495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>
            <a:off x="228600" y="4800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228600" y="5105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228600" y="5410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5" name="Picture 64">
            <a:hlinkClick r:id="rId2" action="ppaction://hlinksldjump" tooltip="July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419600" y="2362200"/>
            <a:ext cx="228600" cy="292100"/>
          </a:xfrm>
          <a:prstGeom prst="rect">
            <a:avLst/>
          </a:prstGeom>
        </p:spPr>
      </p:pic>
      <p:pic>
        <p:nvPicPr>
          <p:cNvPr id="66" name="Picture 65">
            <a:hlinkClick r:id="rId2" action="ppaction://hlinksldjump" tooltip="July 21-2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343400" y="2057400"/>
            <a:ext cx="228600" cy="292100"/>
          </a:xfrm>
          <a:prstGeom prst="rect">
            <a:avLst/>
          </a:prstGeom>
        </p:spPr>
      </p:pic>
      <p:pic>
        <p:nvPicPr>
          <p:cNvPr id="67" name="Picture 66">
            <a:hlinkClick r:id="rId2" action="ppaction://hlinksldjump" tooltip="Jan 2-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5715000" y="2971800"/>
            <a:ext cx="228600" cy="292100"/>
          </a:xfrm>
          <a:prstGeom prst="rect">
            <a:avLst/>
          </a:prstGeom>
        </p:spPr>
      </p:pic>
      <p:pic>
        <p:nvPicPr>
          <p:cNvPr id="68" name="Picture 67">
            <a:hlinkClick r:id="rId2" action="ppaction://hlinksldjump" tooltip="April 10-1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3898900"/>
            <a:ext cx="228600" cy="292100"/>
          </a:xfrm>
          <a:prstGeom prst="rect">
            <a:avLst/>
          </a:prstGeom>
        </p:spPr>
      </p:pic>
      <p:pic>
        <p:nvPicPr>
          <p:cNvPr id="59" name="Picture 58">
            <a:hlinkClick r:id="rId2" action="ppaction://hlinksldjump" tooltip="June 26-July 1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7162800" y="4203700"/>
            <a:ext cx="228600" cy="292100"/>
          </a:xfrm>
          <a:prstGeom prst="rect">
            <a:avLst/>
          </a:prstGeom>
        </p:spPr>
      </p:pic>
      <p:pic>
        <p:nvPicPr>
          <p:cNvPr id="62" name="Picture 61">
            <a:hlinkClick r:id="rId2" action="ppaction://hlinksldjump" tooltip="Oct 6-8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8153400" y="4508500"/>
            <a:ext cx="228600" cy="292100"/>
          </a:xfrm>
          <a:prstGeom prst="rect">
            <a:avLst/>
          </a:prstGeom>
        </p:spPr>
      </p:pic>
      <p:sp>
        <p:nvSpPr>
          <p:cNvPr id="63" name="Line 21"/>
          <p:cNvSpPr>
            <a:spLocks noChangeShapeType="1"/>
          </p:cNvSpPr>
          <p:nvPr/>
        </p:nvSpPr>
        <p:spPr bwMode="auto">
          <a:xfrm>
            <a:off x="228600" y="1752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4" name="Picture 63">
            <a:hlinkClick r:id="rId2" action="ppaction://hlinksldjump" tooltip="March 12-1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248400" y="3276600"/>
            <a:ext cx="228600" cy="292100"/>
          </a:xfrm>
          <a:prstGeom prst="rect">
            <a:avLst/>
          </a:prstGeom>
        </p:spPr>
      </p:pic>
      <p:sp>
        <p:nvSpPr>
          <p:cNvPr id="71" name="Oval 74">
            <a:hlinkClick r:id="rId2" action="ppaction://hlinksldjump" tooltip="July 15"/>
          </p:cNvPr>
          <p:cNvSpPr>
            <a:spLocks noChangeArrowheads="1"/>
          </p:cNvSpPr>
          <p:nvPr/>
        </p:nvSpPr>
        <p:spPr bwMode="auto">
          <a:xfrm>
            <a:off x="4343400" y="3352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1641</TotalTime>
  <Words>112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Dissemination Timeline DRAFT – June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Sarah Fraser</cp:lastModifiedBy>
  <cp:revision>77</cp:revision>
  <dcterms:created xsi:type="dcterms:W3CDTF">2013-06-26T16:52:15Z</dcterms:created>
  <dcterms:modified xsi:type="dcterms:W3CDTF">2013-06-26T17:00:36Z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