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96B2"/>
    <a:srgbClr val="6B92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</a:t>
            </a:r>
            <a:r>
              <a:rPr lang="en-US" sz="1000" dirty="0" smtClean="0"/>
              <a:t>May</a:t>
            </a:r>
            <a:r>
              <a:rPr lang="en-US" sz="1000" dirty="0" smtClean="0"/>
              <a:t> </a:t>
            </a:r>
            <a:r>
              <a:rPr lang="en-US" sz="1000" dirty="0" smtClean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ts val="12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</a:t>
              </a:r>
            </a:p>
            <a:p>
              <a:pPr>
                <a:spcBef>
                  <a:spcPts val="8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Dissemination 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57600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674982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0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74982"/>
            <a:ext cx="152400" cy="211218"/>
          </a:xfrm>
          <a:prstGeom prst="rect">
            <a:avLst/>
          </a:prstGeom>
          <a:noFill/>
        </p:spPr>
      </p:pic>
      <p:pic>
        <p:nvPicPr>
          <p:cNvPr id="91" name="Picture 84" descr="C:\Documents and Settings\a1691665\Local Settings\Temporary Internet Files\Content.IE5\RGOJ6A6H\MC900353254[1].wmf">
            <a:hlinkClick r:id="rId2" action="ppaction://hlinksldjump" tooltip="Conference: Ohio Five &amp; College of Wooster's Independent Study - Attendee: Dre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52400" cy="211218"/>
          </a:xfrm>
          <a:prstGeom prst="rect">
            <a:avLst/>
          </a:prstGeom>
          <a:noFill/>
        </p:spPr>
      </p:pic>
      <p:pic>
        <p:nvPicPr>
          <p:cNvPr id="92" name="Picture 84" descr="C:\Documents and Settings\a1691665\Local Settings\Temporary Internet Files\Content.IE5\RGOJ6A6H\MC900353254[1].wmf">
            <a:hlinkClick r:id="rId2" action="ppaction://hlinksldjump" tooltip="Conference: NEDCC's Digital Directions Conference  - Attendee: Aaish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57600"/>
            <a:ext cx="152400" cy="211218"/>
          </a:xfrm>
          <a:prstGeom prst="rect">
            <a:avLst/>
          </a:prstGeom>
          <a:noFill/>
        </p:spPr>
      </p:pic>
      <p:pic>
        <p:nvPicPr>
          <p:cNvPr id="93" name="Picture 84" descr="C:\Documents and Settings\a1691665\Local Settings\Temporary Internet Files\Content.IE5\RGOJ6A6H\MC900353254[1].wmf">
            <a:hlinkClick r:id="rId2" action="ppaction://hlinksldjump" tooltip="Meeting: PASIG - Attendee: Jai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152400" cy="211218"/>
          </a:xfrm>
          <a:prstGeom prst="rect">
            <a:avLst/>
          </a:prstGeom>
          <a:noFill/>
        </p:spPr>
      </p:pic>
      <p:sp>
        <p:nvSpPr>
          <p:cNvPr id="94" name="Oval 74"/>
          <p:cNvSpPr>
            <a:spLocks noChangeArrowheads="1"/>
          </p:cNvSpPr>
          <p:nvPr/>
        </p:nvSpPr>
        <p:spPr bwMode="auto">
          <a:xfrm>
            <a:off x="70866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75"/>
          <p:cNvSpPr>
            <a:spLocks noChangeArrowheads="1"/>
          </p:cNvSpPr>
          <p:nvPr/>
        </p:nvSpPr>
        <p:spPr bwMode="auto">
          <a:xfrm>
            <a:off x="86868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AutoShape 76"/>
          <p:cNvCxnSpPr>
            <a:cxnSpLocks noChangeShapeType="1"/>
            <a:stCxn id="94" idx="6"/>
            <a:endCxn id="95" idx="2"/>
          </p:cNvCxnSpPr>
          <p:nvPr/>
        </p:nvCxnSpPr>
        <p:spPr bwMode="auto">
          <a:xfrm>
            <a:off x="7239000" y="5562600"/>
            <a:ext cx="1447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554</TotalTime>
  <Words>61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May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Founder's Memorial Library</cp:lastModifiedBy>
  <cp:revision>56</cp:revision>
  <dcterms:created xsi:type="dcterms:W3CDTF">2012-08-17T16:49:44Z</dcterms:created>
  <dcterms:modified xsi:type="dcterms:W3CDTF">2013-05-17T15:39:57Z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