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E96B2"/>
    <a:srgbClr val="6B92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April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689452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70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ts val="12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</a:t>
              </a: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Report</a:t>
              </a:r>
            </a:p>
            <a:p>
              <a:pPr>
                <a:spcBef>
                  <a:spcPts val="8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Dissemination 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089" y="1372704"/>
              <a:ext cx="4178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076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362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62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13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43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65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4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42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72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393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>
              <a:hlinkClick r:id="rId2" action="ppaction://hlinksldjump" tooltip="Completed by March 15th"/>
            </p:cNvPr>
            <p:cNvSpPr>
              <a:spLocks noChangeArrowheads="1"/>
            </p:cNvSpPr>
            <p:nvPr/>
          </p:nvSpPr>
          <p:spPr bwMode="auto">
            <a:xfrm>
              <a:off x="2211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489" y="2134704"/>
              <a:ext cx="722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1931" y="3277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2593" y="32766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027" y="3352800"/>
              <a:ext cx="567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2636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3661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2732" y="44969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0559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2657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208334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2860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28194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2438400" y="2743200"/>
            <a:ext cx="3810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29718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>
            <a:hlinkClick r:id="rId2" action="ppaction://hlinksldjump" tooltip="Completed by March 29th"/>
          </p:cNvPr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124200" y="3505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59436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65532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6096000" y="4648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66294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69342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6781800" y="50292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18074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7938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1336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191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3341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15728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657600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0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2028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371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29718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49530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124200" y="3962400"/>
            <a:ext cx="1828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36801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5052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6002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5908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Dec 4th, 2012 @ NIU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76" name="Picture 84" descr="C:\Documents and Settings\a1691665\Local Settings\Temporary Internet Files\Content.IE5\RGOJ6A6H\MC900353254[1].wmf">
            <a:hlinkClick r:id="rId2" action="ppaction://hlinksldjump" tooltip="Conference: SAA - Attendee: Lynne &amp; Me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57600"/>
            <a:ext cx="152400" cy="211218"/>
          </a:xfrm>
          <a:prstGeom prst="rect">
            <a:avLst/>
          </a:prstGeom>
          <a:noFill/>
        </p:spPr>
      </p:pic>
      <p:pic>
        <p:nvPicPr>
          <p:cNvPr id="79" name="Picture 84" descr="C:\Documents and Settings\a1691665\Local Settings\Temporary Internet Files\Content.IE5\RGOJ6A6H\MC900353254[1].wmf">
            <a:hlinkClick r:id="rId2" action="ppaction://hlinksldjump" tooltip="Conference: CARLI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57600"/>
            <a:ext cx="152400" cy="211218"/>
          </a:xfrm>
          <a:prstGeom prst="rect">
            <a:avLst/>
          </a:prstGeom>
          <a:noFill/>
        </p:spPr>
      </p:pic>
      <p:pic>
        <p:nvPicPr>
          <p:cNvPr id="80" name="Picture 84" descr="C:\Documents and Settings\a1691665\Local Settings\Temporary Internet Files\Content.IE5\RGOJ6A6H\MC900353254[1].wmf">
            <a:hlinkClick r:id="rId2" action="ppaction://hlinksldjump" tooltip="Conference: MAC - Attendee: Jeff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674982"/>
            <a:ext cx="152400" cy="211218"/>
          </a:xfrm>
          <a:prstGeom prst="rect">
            <a:avLst/>
          </a:prstGeom>
          <a:noFill/>
        </p:spPr>
      </p:pic>
      <p:pic>
        <p:nvPicPr>
          <p:cNvPr id="81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352800"/>
            <a:ext cx="152400" cy="211218"/>
          </a:xfrm>
          <a:prstGeom prst="rect">
            <a:avLst/>
          </a:prstGeom>
          <a:noFill/>
        </p:spPr>
      </p:pic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28956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190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18"/>
          <p:cNvSpPr>
            <a:spLocks noChangeShapeType="1"/>
          </p:cNvSpPr>
          <p:nvPr/>
        </p:nvSpPr>
        <p:spPr bwMode="auto">
          <a:xfrm>
            <a:off x="33528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10000" y="1676400"/>
            <a:ext cx="2952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May 15th &amp; 16th, 2013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90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674982"/>
            <a:ext cx="152400" cy="211218"/>
          </a:xfrm>
          <a:prstGeom prst="rect">
            <a:avLst/>
          </a:prstGeom>
          <a:noFill/>
        </p:spPr>
      </p:pic>
      <p:pic>
        <p:nvPicPr>
          <p:cNvPr id="91" name="Picture 84" descr="C:\Documents and Settings\a1691665\Local Settings\Temporary Internet Files\Content.IE5\RGOJ6A6H\MC900353254[1].wmf">
            <a:hlinkClick r:id="rId2" action="ppaction://hlinksldjump" tooltip="Conference: Ohio Five &amp; College of Wooster's Independent Study - Attendee: Drew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657600"/>
            <a:ext cx="152400" cy="211218"/>
          </a:xfrm>
          <a:prstGeom prst="rect">
            <a:avLst/>
          </a:prstGeom>
          <a:noFill/>
        </p:spPr>
      </p:pic>
      <p:pic>
        <p:nvPicPr>
          <p:cNvPr id="92" name="Picture 84" descr="C:\Documents and Settings\a1691665\Local Settings\Temporary Internet Files\Content.IE5\RGOJ6A6H\MC900353254[1].wmf">
            <a:hlinkClick r:id="rId2" action="ppaction://hlinksldjump" tooltip="Conference: NEDCC's Digital Directions Conference  - Attendee: Aaish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657600"/>
            <a:ext cx="152400" cy="211218"/>
          </a:xfrm>
          <a:prstGeom prst="rect">
            <a:avLst/>
          </a:prstGeom>
          <a:noFill/>
        </p:spPr>
      </p:pic>
      <p:pic>
        <p:nvPicPr>
          <p:cNvPr id="93" name="Picture 84" descr="C:\Documents and Settings\a1691665\Local Settings\Temporary Internet Files\Content.IE5\RGOJ6A6H\MC900353254[1].wmf">
            <a:hlinkClick r:id="rId2" action="ppaction://hlinksldjump" tooltip="Meeting: PASIG - Attendee: Jai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352800"/>
            <a:ext cx="152400" cy="211218"/>
          </a:xfrm>
          <a:prstGeom prst="rect">
            <a:avLst/>
          </a:prstGeom>
          <a:noFill/>
        </p:spPr>
      </p:pic>
      <p:sp>
        <p:nvSpPr>
          <p:cNvPr id="94" name="Oval 74"/>
          <p:cNvSpPr>
            <a:spLocks noChangeArrowheads="1"/>
          </p:cNvSpPr>
          <p:nvPr/>
        </p:nvSpPr>
        <p:spPr bwMode="auto">
          <a:xfrm>
            <a:off x="7086600" y="5486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Oval 75"/>
          <p:cNvSpPr>
            <a:spLocks noChangeArrowheads="1"/>
          </p:cNvSpPr>
          <p:nvPr/>
        </p:nvSpPr>
        <p:spPr bwMode="auto">
          <a:xfrm>
            <a:off x="8686800" y="5486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6" name="AutoShape 76"/>
          <p:cNvCxnSpPr>
            <a:cxnSpLocks noChangeShapeType="1"/>
            <a:stCxn id="94" idx="6"/>
            <a:endCxn id="95" idx="2"/>
          </p:cNvCxnSpPr>
          <p:nvPr/>
        </p:nvCxnSpPr>
        <p:spPr bwMode="auto">
          <a:xfrm>
            <a:off x="7239000" y="5562600"/>
            <a:ext cx="1447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554</TotalTime>
  <Words>61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April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55</cp:revision>
  <dcterms:created xsi:type="dcterms:W3CDTF">2012-08-17T16:49:44Z</dcterms:created>
  <dcterms:modified xsi:type="dcterms:W3CDTF">2013-05-17T13:50:11Z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