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96B2"/>
    <a:srgbClr val="6B92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10" d="100"/>
          <a:sy n="110" d="100"/>
        </p:scale>
        <p:origin x="-40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April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689452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70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089" y="1372704"/>
              <a:ext cx="4178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76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62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2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3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43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5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4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42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72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39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211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489" y="2134704"/>
              <a:ext cx="72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1931" y="3277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593" y="32766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027" y="3352800"/>
              <a:ext cx="567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2636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3661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2732" y="44969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0559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2657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208334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2438400" y="2743200"/>
            <a:ext cx="3810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29718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124200" y="3505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6096000" y="4648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69342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6781800" y="50292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18074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938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1336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91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341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5728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40218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0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028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371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124200" y="39624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36801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052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002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5908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0218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40218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564018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8956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190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33528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1676400"/>
            <a:ext cx="2952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May 15th &amp; 16th, 2013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90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352800"/>
            <a:ext cx="152400" cy="211218"/>
          </a:xfrm>
          <a:prstGeom prst="rect">
            <a:avLst/>
          </a:prstGeom>
          <a:noFill/>
        </p:spPr>
      </p:pic>
      <p:pic>
        <p:nvPicPr>
          <p:cNvPr id="91" name="Picture 84" descr="C:\Documents and Settings\a1691665\Local Settings\Temporary Internet Files\Content.IE5\RGOJ6A6H\MC900353254[1].wmf">
            <a:hlinkClick r:id="rId2" action="ppaction://hlinksldjump" tooltip="Conference: Ohio Five &amp; College of Wooster's Independent Study - Attendee: Dre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52400" cy="211218"/>
          </a:xfrm>
          <a:prstGeom prst="rect">
            <a:avLst/>
          </a:prstGeom>
          <a:noFill/>
        </p:spPr>
      </p:pic>
      <p:pic>
        <p:nvPicPr>
          <p:cNvPr id="92" name="Picture 84" descr="C:\Documents and Settings\a1691665\Local Settings\Temporary Internet Files\Content.IE5\RGOJ6A6H\MC900353254[1].wmf">
            <a:hlinkClick r:id="rId2" action="ppaction://hlinksldjump" tooltip="Conference: NEDCC's Digital Directions Conference  - Attendee: Aaish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674982"/>
            <a:ext cx="152400" cy="211218"/>
          </a:xfrm>
          <a:prstGeom prst="rect">
            <a:avLst/>
          </a:prstGeom>
          <a:noFill/>
        </p:spPr>
      </p:pic>
      <p:pic>
        <p:nvPicPr>
          <p:cNvPr id="93" name="Picture 84" descr="C:\Documents and Settings\a1691665\Local Settings\Temporary Internet Files\Content.IE5\RGOJ6A6H\MC900353254[1].wmf">
            <a:hlinkClick r:id="rId2" action="ppaction://hlinksldjump" tooltip="Meeting: PASIG - Attendee: Jai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152400" cy="2112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549</TotalTime>
  <Words>61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April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53</cp:revision>
  <dcterms:created xsi:type="dcterms:W3CDTF">2012-08-17T16:49:44Z</dcterms:created>
  <dcterms:modified xsi:type="dcterms:W3CDTF">2013-04-30T16:07:00Z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