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E96B2"/>
    <a:srgbClr val="6B92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4" autoAdjust="0"/>
  </p:normalViewPr>
  <p:slideViewPr>
    <p:cSldViewPr>
      <p:cViewPr>
        <p:scale>
          <a:sx n="110" d="100"/>
          <a:sy n="110" d="100"/>
        </p:scale>
        <p:origin x="-40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1080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Project Timeline</a:t>
            </a:r>
            <a:br>
              <a:rPr lang="en-US" dirty="0" smtClean="0"/>
            </a:br>
            <a:r>
              <a:rPr lang="en-US" sz="1000" dirty="0" smtClean="0"/>
              <a:t>DRAFT – April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228600" y="-152400"/>
            <a:ext cx="8689452" cy="5867400"/>
            <a:chOff x="427" y="1104"/>
            <a:chExt cx="4844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704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Campus Interviews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Test Data Collection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Software Requisition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Technology Installation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Tool Grid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Case Study Creation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System Testing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Full Initial Draft Editing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IMLS Editing</a:t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/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Final Report Due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089" y="1372704"/>
              <a:ext cx="4178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076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362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62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8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13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43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67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4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20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8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7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08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659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914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42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72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76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3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7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4080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37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6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1393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Oval 60">
              <a:hlinkClick r:id="rId2" action="ppaction://hlinksldjump" tooltip="Completed by March 15th"/>
            </p:cNvPr>
            <p:cNvSpPr>
              <a:spLocks noChangeArrowheads="1"/>
            </p:cNvSpPr>
            <p:nvPr/>
          </p:nvSpPr>
          <p:spPr bwMode="auto">
            <a:xfrm>
              <a:off x="2211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7" name="AutoShape 61"/>
            <p:cNvCxnSpPr>
              <a:cxnSpLocks noChangeShapeType="1"/>
              <a:stCxn id="14392" idx="6"/>
              <a:endCxn id="14396" idx="2"/>
            </p:cNvCxnSpPr>
            <p:nvPr/>
          </p:nvCxnSpPr>
          <p:spPr bwMode="auto">
            <a:xfrm>
              <a:off x="1489" y="2134704"/>
              <a:ext cx="722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1931" y="3277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2593" y="3276600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08" name="AutoShape 72"/>
            <p:cNvCxnSpPr>
              <a:cxnSpLocks noChangeShapeType="1"/>
              <a:stCxn id="14406" idx="6"/>
              <a:endCxn id="14407" idx="2"/>
            </p:cNvCxnSpPr>
            <p:nvPr/>
          </p:nvCxnSpPr>
          <p:spPr bwMode="auto">
            <a:xfrm flipV="1">
              <a:off x="2027" y="3352800"/>
              <a:ext cx="567" cy="1104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10" name="Oval 74"/>
            <p:cNvSpPr>
              <a:spLocks noChangeArrowheads="1"/>
            </p:cNvSpPr>
            <p:nvPr/>
          </p:nvSpPr>
          <p:spPr bwMode="auto">
            <a:xfrm>
              <a:off x="2636" y="4420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auto">
            <a:xfrm>
              <a:off x="3661" y="4420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12" name="AutoShape 76"/>
            <p:cNvCxnSpPr>
              <a:cxnSpLocks noChangeShapeType="1"/>
              <a:stCxn id="14410" idx="6"/>
              <a:endCxn id="14411" idx="2"/>
            </p:cNvCxnSpPr>
            <p:nvPr/>
          </p:nvCxnSpPr>
          <p:spPr bwMode="auto">
            <a:xfrm>
              <a:off x="2732" y="4496904"/>
              <a:ext cx="929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Oval 56"/>
          <p:cNvSpPr>
            <a:spLocks noChangeArrowheads="1"/>
          </p:cNvSpPr>
          <p:nvPr/>
        </p:nvSpPr>
        <p:spPr bwMode="auto">
          <a:xfrm>
            <a:off x="2055934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0"/>
          <p:cNvSpPr>
            <a:spLocks noChangeArrowheads="1"/>
          </p:cNvSpPr>
          <p:nvPr/>
        </p:nvSpPr>
        <p:spPr bwMode="auto">
          <a:xfrm>
            <a:off x="4265734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61"/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2208334" y="2286000"/>
            <a:ext cx="2057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58" name="Oval 74"/>
          <p:cNvSpPr>
            <a:spLocks noChangeArrowheads="1"/>
          </p:cNvSpPr>
          <p:nvPr/>
        </p:nvSpPr>
        <p:spPr bwMode="auto">
          <a:xfrm>
            <a:off x="2286000" y="2667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2819400" y="2667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AutoShape 76"/>
          <p:cNvCxnSpPr>
            <a:cxnSpLocks noChangeShapeType="1"/>
            <a:stCxn id="58" idx="6"/>
            <a:endCxn id="59" idx="2"/>
          </p:cNvCxnSpPr>
          <p:nvPr/>
        </p:nvCxnSpPr>
        <p:spPr bwMode="auto">
          <a:xfrm>
            <a:off x="2438400" y="2743200"/>
            <a:ext cx="3810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61" name="Oval 70"/>
          <p:cNvSpPr>
            <a:spLocks noChangeArrowheads="1"/>
          </p:cNvSpPr>
          <p:nvPr/>
        </p:nvSpPr>
        <p:spPr bwMode="auto">
          <a:xfrm>
            <a:off x="2971800" y="3429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71">
            <a:hlinkClick r:id="rId2" action="ppaction://hlinksldjump" tooltip="Completed by March 29th"/>
          </p:cNvPr>
          <p:cNvSpPr>
            <a:spLocks noChangeArrowheads="1"/>
          </p:cNvSpPr>
          <p:nvPr/>
        </p:nvSpPr>
        <p:spPr bwMode="auto">
          <a:xfrm>
            <a:off x="3581400" y="3429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" name="AutoShape 72"/>
          <p:cNvCxnSpPr>
            <a:cxnSpLocks noChangeShapeType="1"/>
            <a:stCxn id="61" idx="6"/>
            <a:endCxn id="62" idx="2"/>
          </p:cNvCxnSpPr>
          <p:nvPr/>
        </p:nvCxnSpPr>
        <p:spPr bwMode="auto">
          <a:xfrm>
            <a:off x="3124200" y="35052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3" name="Oval 74"/>
          <p:cNvSpPr>
            <a:spLocks noChangeArrowheads="1"/>
          </p:cNvSpPr>
          <p:nvPr/>
        </p:nvSpPr>
        <p:spPr bwMode="auto">
          <a:xfrm>
            <a:off x="5943600" y="4572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75"/>
          <p:cNvSpPr>
            <a:spLocks noChangeArrowheads="1"/>
          </p:cNvSpPr>
          <p:nvPr/>
        </p:nvSpPr>
        <p:spPr bwMode="auto">
          <a:xfrm>
            <a:off x="6553200" y="4572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76"/>
          <p:cNvCxnSpPr>
            <a:cxnSpLocks noChangeShapeType="1"/>
            <a:stCxn id="153" idx="6"/>
            <a:endCxn id="154" idx="2"/>
          </p:cNvCxnSpPr>
          <p:nvPr/>
        </p:nvCxnSpPr>
        <p:spPr bwMode="auto">
          <a:xfrm>
            <a:off x="6096000" y="46482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6" name="Oval 74"/>
          <p:cNvSpPr>
            <a:spLocks noChangeArrowheads="1"/>
          </p:cNvSpPr>
          <p:nvPr/>
        </p:nvSpPr>
        <p:spPr bwMode="auto">
          <a:xfrm>
            <a:off x="66294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75"/>
          <p:cNvSpPr>
            <a:spLocks noChangeArrowheads="1"/>
          </p:cNvSpPr>
          <p:nvPr/>
        </p:nvSpPr>
        <p:spPr bwMode="auto">
          <a:xfrm>
            <a:off x="69342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8" name="AutoShape 76"/>
          <p:cNvCxnSpPr>
            <a:cxnSpLocks noChangeShapeType="1"/>
            <a:stCxn id="156" idx="6"/>
            <a:endCxn id="157" idx="2"/>
          </p:cNvCxnSpPr>
          <p:nvPr/>
        </p:nvCxnSpPr>
        <p:spPr bwMode="auto">
          <a:xfrm>
            <a:off x="6781800" y="5029200"/>
            <a:ext cx="152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1807414" y="5819001"/>
            <a:ext cx="15776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Advisory Board Meeting</a:t>
            </a:r>
            <a:endParaRPr lang="en-US" sz="1000" dirty="0">
              <a:latin typeface="+mj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793837" y="6154579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Conference Presentation</a:t>
            </a:r>
            <a:endParaRPr lang="en-US" sz="1000" dirty="0"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133600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Oct 11th &amp; 12th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51911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334126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1572857" y="5791200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91" name="Picture 84" descr="C:\Documents and Settings\a1691665\Local Settings\Temporary Internet Files\Content.IE5\RGOJ6A6H\MC900353254[1].wmf">
            <a:hlinkClick r:id="rId2" action="ppaction://hlinksldjump" tooltip="Conference: RBMS - Attendee: Lynn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640218"/>
            <a:ext cx="152400" cy="211218"/>
          </a:xfrm>
          <a:prstGeom prst="rect">
            <a:avLst/>
          </a:prstGeom>
          <a:noFill/>
        </p:spPr>
      </p:pic>
      <p:pic>
        <p:nvPicPr>
          <p:cNvPr id="192" name="Picture 84" descr="C:\Documents and Settings\a1691665\Local Settings\Temporary Internet Files\Content.IE5\RGOJ6A6H\MC9003532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8015" y="6095999"/>
            <a:ext cx="207208" cy="287179"/>
          </a:xfrm>
          <a:prstGeom prst="rect">
            <a:avLst/>
          </a:prstGeom>
          <a:noFill/>
        </p:spPr>
      </p:pic>
      <p:pic>
        <p:nvPicPr>
          <p:cNvPr id="14421" name="Picture 85" descr="C:\Documents and Settings\a1691665\Local Settings\Temporary Internet Files\Content.IE5\QU46ZHRT\MC9000128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5202897"/>
            <a:ext cx="306266" cy="207303"/>
          </a:xfrm>
          <a:prstGeom prst="rect">
            <a:avLst/>
          </a:prstGeom>
          <a:noFill/>
        </p:spPr>
      </p:pic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3716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2012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7150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110" name="Oval 70"/>
          <p:cNvSpPr>
            <a:spLocks noChangeArrowheads="1"/>
          </p:cNvSpPr>
          <p:nvPr/>
        </p:nvSpPr>
        <p:spPr bwMode="auto">
          <a:xfrm>
            <a:off x="2971800" y="3886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Oval 71"/>
          <p:cNvSpPr>
            <a:spLocks noChangeArrowheads="1"/>
          </p:cNvSpPr>
          <p:nvPr/>
        </p:nvSpPr>
        <p:spPr bwMode="auto">
          <a:xfrm>
            <a:off x="4953000" y="3886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" name="AutoShape 72"/>
          <p:cNvCxnSpPr>
            <a:cxnSpLocks noChangeShapeType="1"/>
            <a:stCxn id="110" idx="6"/>
            <a:endCxn id="111" idx="2"/>
          </p:cNvCxnSpPr>
          <p:nvPr/>
        </p:nvCxnSpPr>
        <p:spPr bwMode="auto">
          <a:xfrm>
            <a:off x="3124200" y="3962400"/>
            <a:ext cx="1828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3680124" y="5819001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Partner Face 2 Face</a:t>
            </a:r>
            <a:endParaRPr lang="en-US" sz="1000" dirty="0">
              <a:latin typeface="+mj-lt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505200" y="5757446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600200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590800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Dec 4th, 2012 @ NIU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76" name="Picture 84" descr="C:\Documents and Settings\a1691665\Local Settings\Temporary Internet Files\Content.IE5\RGOJ6A6H\MC900353254[1].wmf">
            <a:hlinkClick r:id="rId2" action="ppaction://hlinksldjump" tooltip="Conference: SAA - Attendee: Lynne &amp; Me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40218"/>
            <a:ext cx="152400" cy="211218"/>
          </a:xfrm>
          <a:prstGeom prst="rect">
            <a:avLst/>
          </a:prstGeom>
          <a:noFill/>
        </p:spPr>
      </p:pic>
      <p:pic>
        <p:nvPicPr>
          <p:cNvPr id="79" name="Picture 84" descr="C:\Documents and Settings\a1691665\Local Settings\Temporary Internet Files\Content.IE5\RGOJ6A6H\MC900353254[1].wmf">
            <a:hlinkClick r:id="rId2" action="ppaction://hlinksldjump" tooltip="Conference: CARLI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640218"/>
            <a:ext cx="152400" cy="211218"/>
          </a:xfrm>
          <a:prstGeom prst="rect">
            <a:avLst/>
          </a:prstGeom>
          <a:noFill/>
        </p:spPr>
      </p:pic>
      <p:pic>
        <p:nvPicPr>
          <p:cNvPr id="80" name="Picture 84" descr="C:\Documents and Settings\a1691665\Local Settings\Temporary Internet Files\Content.IE5\RGOJ6A6H\MC900353254[1].wmf">
            <a:hlinkClick r:id="rId2" action="ppaction://hlinksldjump" tooltip="Conference: MAC - Attendee: Jeff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564018"/>
            <a:ext cx="152400" cy="211218"/>
          </a:xfrm>
          <a:prstGeom prst="rect">
            <a:avLst/>
          </a:prstGeom>
          <a:noFill/>
        </p:spPr>
      </p:pic>
      <p:pic>
        <p:nvPicPr>
          <p:cNvPr id="81" name="Picture 84" descr="C:\Documents and Settings\a1691665\Local Settings\Temporary Internet Files\Content.IE5\RGOJ6A6H\MC900353254[1].wmf">
            <a:hlinkClick r:id="rId2" action="ppaction://hlinksldjump" tooltip="Conference: ALA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352800"/>
            <a:ext cx="152400" cy="211218"/>
          </a:xfrm>
          <a:prstGeom prst="rect">
            <a:avLst/>
          </a:prstGeom>
          <a:noFill/>
        </p:spPr>
      </p:pic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28956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2013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3" name="Line 18"/>
          <p:cNvSpPr>
            <a:spLocks noChangeShapeType="1"/>
          </p:cNvSpPr>
          <p:nvPr/>
        </p:nvSpPr>
        <p:spPr bwMode="auto">
          <a:xfrm>
            <a:off x="190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>
            <a:off x="571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" name="Line 18"/>
          <p:cNvSpPr>
            <a:spLocks noChangeShapeType="1"/>
          </p:cNvSpPr>
          <p:nvPr/>
        </p:nvSpPr>
        <p:spPr bwMode="auto">
          <a:xfrm>
            <a:off x="33528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7260214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Jul/Aug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8" name="Rectangle 12"/>
          <p:cNvSpPr>
            <a:spLocks noChangeArrowheads="1"/>
          </p:cNvSpPr>
          <p:nvPr/>
        </p:nvSpPr>
        <p:spPr bwMode="auto">
          <a:xfrm>
            <a:off x="78486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Sep/Oct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83820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Nov/Dec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810000" y="1676400"/>
            <a:ext cx="2952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May 15th &amp; 16th, 2013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90" name="Picture 84" descr="C:\Documents and Settings\a1691665\Local Settings\Temporary Internet Files\Content.IE5\RGOJ6A6H\MC900353254[1].wmf">
            <a:hlinkClick r:id="rId2" action="ppaction://hlinksldjump" tooltip="Conference: ALA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352800"/>
            <a:ext cx="152400" cy="211218"/>
          </a:xfrm>
          <a:prstGeom prst="rect">
            <a:avLst/>
          </a:prstGeom>
          <a:noFill/>
        </p:spPr>
      </p:pic>
      <p:pic>
        <p:nvPicPr>
          <p:cNvPr id="91" name="Picture 84" descr="C:\Documents and Settings\a1691665\Local Settings\Temporary Internet Files\Content.IE5\RGOJ6A6H\MC900353254[1].wmf">
            <a:hlinkClick r:id="rId2" action="ppaction://hlinksldjump" tooltip="Conference: Ohio Five &amp; College of Wooster's Independent Study - Attendee: Drew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657600"/>
            <a:ext cx="152400" cy="211218"/>
          </a:xfrm>
          <a:prstGeom prst="rect">
            <a:avLst/>
          </a:prstGeom>
          <a:noFill/>
        </p:spPr>
      </p:pic>
      <p:pic>
        <p:nvPicPr>
          <p:cNvPr id="92" name="Picture 84" descr="C:\Documents and Settings\a1691665\Local Settings\Temporary Internet Files\Content.IE5\RGOJ6A6H\MC900353254[1].wmf">
            <a:hlinkClick r:id="rId2" action="ppaction://hlinksldjump" tooltip="Conference: NEDCC's Digital Directions Conference  - Attendee: Aaisha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674982"/>
            <a:ext cx="152400" cy="21121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548</TotalTime>
  <Words>61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Project Timeline DRAFT – April 2013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Founders Memorial Library</cp:lastModifiedBy>
  <cp:revision>52</cp:revision>
  <dcterms:created xsi:type="dcterms:W3CDTF">2012-08-17T16:49:44Z</dcterms:created>
  <dcterms:modified xsi:type="dcterms:W3CDTF">2013-04-24T20:14:28Z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