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20" d="100"/>
          <a:sy n="120" d="100"/>
        </p:scale>
        <p:origin x="-142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Informal Digital Object Surveys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Second Survey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auto">
            <a:xfrm>
              <a:off x="196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61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507408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506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582504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268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268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3445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4384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971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657600" y="3733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/>
          <p:cNvSpPr>
            <a:spLocks noChangeArrowheads="1"/>
          </p:cNvSpPr>
          <p:nvPr/>
        </p:nvSpPr>
        <p:spPr bwMode="auto">
          <a:xfrm>
            <a:off x="4800600" y="3733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810000" y="3810000"/>
            <a:ext cx="9906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419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419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495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4876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4876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49530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2466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038600" y="38100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334000" y="42950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42950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45998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105400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4420" name="Picture 84" descr="C:\Documents and Settings\a1691665\Local Settings\Temporary Internet Files\Content.IE5\RGOJ6A6H\MC900353254[1].wmf">
            <a:hlinkClick r:id="rId2" action="ppaction://hlinksldjump" tooltip="Conference: MAC - Attendee: Jeff &amp; Kathari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1" y="4045390"/>
            <a:ext cx="160042" cy="221810"/>
          </a:xfrm>
          <a:prstGeom prst="rect">
            <a:avLst/>
          </a:prstGeom>
          <a:noFill/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3434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9939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7848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177</TotalTime>
  <Words>57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Founder's Memorial Library</cp:lastModifiedBy>
  <cp:revision>20</cp:revision>
  <dcterms:created xsi:type="dcterms:W3CDTF">2012-08-17T16:49:44Z</dcterms:created>
  <dcterms:modified xsi:type="dcterms:W3CDTF">2012-08-30T19:48:43Z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