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E96B2"/>
    <a:srgbClr val="6B92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20" d="100"/>
          <a:sy n="120" d="100"/>
        </p:scale>
        <p:origin x="46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685800" y="-152400"/>
            <a:ext cx="7689850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808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Informal Digital Object Surveys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Requisition/ Vendor Negotiation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Second Survey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243" y="1372704"/>
              <a:ext cx="4024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24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57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91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25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58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92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25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359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93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426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460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93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5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24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5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1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5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59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92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26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599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3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255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/>
            <p:cNvSpPr>
              <a:spLocks noChangeArrowheads="1"/>
            </p:cNvSpPr>
            <p:nvPr/>
          </p:nvSpPr>
          <p:spPr bwMode="auto">
            <a:xfrm>
              <a:off x="1963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351" y="2134704"/>
              <a:ext cx="612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251" y="3507408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3115" y="35063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347" y="3582504"/>
              <a:ext cx="768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3115" y="42683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4140" y="42683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3211" y="43445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514600" y="2362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724400" y="2362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667000" y="24384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895600" y="2895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3505200" y="2895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3048000" y="29718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3657600" y="3733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/>
          <p:cNvSpPr>
            <a:spLocks noChangeArrowheads="1"/>
          </p:cNvSpPr>
          <p:nvPr/>
        </p:nvSpPr>
        <p:spPr bwMode="auto">
          <a:xfrm>
            <a:off x="4800600" y="3733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810000" y="3810000"/>
            <a:ext cx="9906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7086600" y="4419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7696200" y="4419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7239000" y="44958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7696200" y="4876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8001000" y="4876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7848600" y="49530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2646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264614" y="6459379"/>
            <a:ext cx="1762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National Conference at NIU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2510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752726" y="2466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038600" y="38100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5334000" y="42950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257926" y="42950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315200" y="45998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0300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85" name="Picture 184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5105400"/>
            <a:ext cx="214313" cy="222178"/>
          </a:xfrm>
          <a:prstGeom prst="rect">
            <a:avLst/>
          </a:prstGeom>
        </p:spPr>
      </p:pic>
      <p:pic>
        <p:nvPicPr>
          <p:cNvPr id="187" name="Picture 186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87" y="6465801"/>
            <a:ext cx="214313" cy="222178"/>
          </a:xfrm>
          <a:prstGeom prst="rect">
            <a:avLst/>
          </a:prstGeom>
        </p:spPr>
      </p:pic>
      <p:pic>
        <p:nvPicPr>
          <p:cNvPr id="14420" name="Picture 84" descr="C:\Documents and Settings\a1691665\Local Settings\Temporary Internet Files\Content.IE5\RGOJ6A6H\MC900353254[1].wmf">
            <a:hlinkClick r:id="rId2" action="ppaction://hlinksldjump" tooltip="Conference: MAC - Attendee: Jeff &amp; Kathari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1" y="4045390"/>
            <a:ext cx="160042" cy="221810"/>
          </a:xfrm>
          <a:prstGeom prst="rect">
            <a:avLst/>
          </a:prstGeom>
          <a:noFill/>
        </p:spPr>
      </p:pic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3434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52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431497"/>
            <a:ext cx="306266" cy="20730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176</TotalTime>
  <Words>55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Anitha</cp:lastModifiedBy>
  <cp:revision>19</cp:revision>
  <dcterms:created xsi:type="dcterms:W3CDTF">2012-08-17T16:49:44Z</dcterms:created>
  <dcterms:modified xsi:type="dcterms:W3CDTF">2012-08-28T15:24:29Z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