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1" r:id="rId4"/>
    <p:sldId id="271" r:id="rId5"/>
    <p:sldId id="272" r:id="rId6"/>
    <p:sldId id="273" r:id="rId7"/>
    <p:sldId id="276" r:id="rId8"/>
    <p:sldId id="275" r:id="rId9"/>
    <p:sldId id="274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67882" autoAdjust="0"/>
  </p:normalViewPr>
  <p:slideViewPr>
    <p:cSldViewPr>
      <p:cViewPr varScale="1">
        <p:scale>
          <a:sx n="58" d="100"/>
          <a:sy n="58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0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9C480-FA3A-4B4A-BE0B-0DE3ABA9749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FB6D8-7209-4AA5-9F62-8EF3315B5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1052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56A9C-2327-4F2B-A32F-C5523F9F7F1A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54F1E-35BF-44F3-B1AF-713994937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1025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wrr-wiki.lib.niu.edu/index.php/Main_Pag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15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15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(Ogura)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Hyakunin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Isshu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Japanese poetry and society, significance and compilation,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Niiyama’s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hand-crafted pottery, exhibitions and demonstrations,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 (pre- and post-process),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Administrative (donation, copyrights),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Content (research, metadata),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Operational and collaborative,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presentation, Process and funding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preservation,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digitalPOWRR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3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Overview of the </a:t>
            </a:r>
            <a:r>
              <a:rPr lang="en-US" sz="10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(Ogura) </a:t>
            </a:r>
            <a:r>
              <a:rPr lang="en-US" sz="1000" b="1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Hyakunin</a:t>
            </a:r>
            <a:r>
              <a:rPr lang="en-US" sz="10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b="1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Isshu</a:t>
            </a:r>
            <a:r>
              <a:rPr lang="en-US" sz="10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Japanese poetry and society,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a public perspective where political power may have come into play, Japanese poetry had a central role in Heian aristocratic society.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Along with calligraphy and musical talent, the ability to compose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waka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(type of poetry in classical Japanese literature) in aristocratic society was essential.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Poetic styles or </a:t>
            </a:r>
            <a:r>
              <a:rPr lang="en-US" sz="1000" b="1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tanka</a:t>
            </a:r>
            <a:r>
              <a:rPr lang="en-US" sz="10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their significance,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waka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include poetic styles or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tanka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(verses)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consisting of five lines with a thirty-one-syllable pattern of 5-7-5-7-7. For many years, </a:t>
            </a:r>
            <a:r>
              <a:rPr lang="en-US" sz="10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tanka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were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only form known to the Japanese. 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verses were encountered as a family card game, played at New Year.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Fujiwara no </a:t>
            </a:r>
            <a:r>
              <a:rPr lang="en-US" sz="1000" b="1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Teika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late Heian (794-1185) and early Kamakura periods, Fujiwara no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Teika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(or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Sadaie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(1162-1241) was a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waka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poet, critic, and novelist,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Father and son redefined the function of poetic diction, that it should be that of the first three imperial anthologies,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Kokinshu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Gosenshu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Shuishu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Teika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probably the most prolific compiler of exemplary anthologies,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compiled the one-hundred-poem sequence 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(Ogura) </a:t>
            </a:r>
            <a:r>
              <a:rPr lang="en-US" sz="10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Hyakunin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Isshu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1235, into which he added a poem of his (Poem 97),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1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Niiyama’s</a:t>
            </a:r>
            <a:r>
              <a:rPr lang="en-US" sz="10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hand-crafted pottery, exhibitions and demonstrations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Niiyama’s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ceramics, the sequence of the poems is different as the focus is much more on an interpretation of the poems (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Niiyama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Myerscough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1984),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Niiyama’s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hand-crafted pottery of the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Hyakunin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b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Isshu</a:t>
            </a:r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completed between 1958 and 1968,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Worldwide exhibitions and demonstrations of his ceramics between 1968 and 1984,</a:t>
            </a:r>
            <a:endParaRPr lang="en-US" sz="10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Gave lectures, including at Illinois State University from 1975 to 1977 to which he donated the collection in 2001 (Japan Journal, 2002),</a:t>
            </a:r>
            <a:endParaRPr lang="en-US" sz="1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3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requirements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Skipping</a:t>
            </a:r>
            <a:r>
              <a:rPr lang="en-US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Prospection through selection because collection had already been in the library for several years,</a:t>
            </a:r>
          </a:p>
          <a:p>
            <a:r>
              <a:rPr lang="en-US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steps, primary focus here is Deed of Gift from a donation in 2002.  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3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planning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</a:t>
            </a:r>
            <a:r>
              <a:rPr lang="en-US" sz="120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(already in place),</a:t>
            </a:r>
          </a:p>
          <a:p>
            <a:pPr lvl="0"/>
            <a:r>
              <a:rPr lang="en-US" sz="120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(research and metadata, which none had been provided), </a:t>
            </a:r>
          </a:p>
          <a:p>
            <a:pPr lvl="0"/>
            <a:r>
              <a:rPr lang="en-US" sz="120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equipment, synchronization of tools and platforms, </a:t>
            </a:r>
          </a:p>
          <a:p>
            <a:pPr lvl="0"/>
            <a:r>
              <a:rPr lang="en-US" sz="120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design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accessibility,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efforts (Funding, School of Art, College of Fine Arts for assistance with photography, Arts Technology, Japanese department, Web development),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3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making of the interactive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presentation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conversion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Trial and error,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synchronization of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rig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rotating platform: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Magellan M-2500 3D Copy Stand for Rotational Object Photography and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Canon EOS7D Digital SLR Camera,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Many hours of research time,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Internal process,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development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Synchronization with IT, In-house: XHTML, CSS3;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jQuery; Object2VR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iFrame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Operating systems,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Two grants for equipment,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Website,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preservation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Storage primarily at this point in time.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3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on the image of the pottery, the page fades and the box with the interactive bits pops up over the top of everything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3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presentation</a:t>
            </a:r>
          </a:p>
          <a:p>
            <a:r>
              <a:rPr lang="en-US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Accessed</a:t>
            </a:r>
            <a:r>
              <a:rPr lang="en-US" sz="10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via computer drive</a:t>
            </a:r>
            <a:endParaRPr lang="en-US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3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steps of the POWRR grant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digitalpowrr.niu.edu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Project Wiki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http://powrr-wiki.lib.niu.edu/index.php/Main_Page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to report activities, sponsored by IMLS,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2011-2014 with white paper in 12/2014,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effort across 5 academies universities with primary goal to investigate and recommend scalable, sustainable digital preservation solutions for small- and medium-sized libraries with restricted resources,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Advisory 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representation,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testing and grid evaluation: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MetaArchive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(Bag It),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Duracloud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Archivematica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Curators Workbench, Internet Archive,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1200" b="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Duke Data </a:t>
            </a:r>
            <a:r>
              <a:rPr lang="en-US" sz="1200" b="0" u="non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Accessioner</a:t>
            </a:r>
            <a:r>
              <a:rPr lang="en-US" sz="1200" b="0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 File Analyzer and Metadata Harvester</a:t>
            </a:r>
            <a:endParaRPr lang="en-US" sz="1200" b="0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4F1E-35BF-44F3-B1AF-713994937F8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3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DC32-6B1F-4646-97C8-8CC3FC9E97A6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541-5DD3-41A4-8559-3A001B967F54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0900-65A2-4CCB-A9FF-F952256FEE77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8892-680C-4DC8-AFF7-1872328874C5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739-4D1B-424F-9206-C1D410C000E5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6BE5-4046-4A31-A07B-F31EC9A262B9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2FB4-DFE0-4514-86AF-8A1615381DDF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FB8B-24B0-496D-91DD-0598A75D7D8B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BC40-7B50-49B1-9EAC-D94C1649D2D5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2A4B-55A7-47B7-9411-EDAFC77DAD9B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7804-D49E-4D7A-985E-DB2DD65B138B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B9E89A6-1244-4613-A68E-B47FF0A3057E}" type="datetime1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VRA 2014 Milwaukee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E242ECD-AB17-4EFE-91B0-BFA822F1F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mailto:ppprudh@ilst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pprudh@ilstu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digitalpowrr.niu.edu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:\jpgs for ppp\np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7084"/>
            <a:ext cx="3800393" cy="17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788" y="2819400"/>
            <a:ext cx="8839201" cy="1524000"/>
          </a:xfrm>
        </p:spPr>
        <p:txBody>
          <a:bodyPr>
            <a:noAutofit/>
          </a:bodyPr>
          <a:lstStyle/>
          <a:p>
            <a:pPr algn="r"/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Niiyama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Japanese Poetic Pottery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r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Interactive Digital Presentation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22238" y="6324600"/>
            <a:ext cx="6321762" cy="3810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Patrice-Andre Prud’homme |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ppprudh@ilstu.edu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Illinois State University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:\jpgs for ppp\np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412" y="4419600"/>
            <a:ext cx="378958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71171" y="5879794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24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9563" y="5879068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46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5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788" y="2819400"/>
            <a:ext cx="8839201" cy="1524000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22238" y="6324600"/>
            <a:ext cx="6321762" cy="3810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Patrice-Andre Prud’homme |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ppprudh@ilstu.edu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Illinois State University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3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242ECD-AB17-4EFE-91B0-BFA822F1FF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924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(Ogura)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Hyakunin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Isshu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Japanese poetry and society, significance and compilation,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Niiyama’s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hand-crafted pottery, exhibitions and demonstrations,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 (pre- and post-process),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Administrative (donation, copyrights),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Content (research, metadata),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Operational and collaborative,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presentation, Process and funding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preservation,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digitalPOWRR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810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Niiyama</a:t>
            </a:r>
            <a:r>
              <a:rPr 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pottery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Making it interactive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5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242ECD-AB17-4EFE-91B0-BFA822F1FF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Japanese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poetry and society, significance and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compilation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role in Heian aristocratic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society,</a:t>
            </a:r>
          </a:p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poetic styles or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verses)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++ Five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lines, 31 syllable pattern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5-7-5-7-7,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Fujiwara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Teika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(1162-1241),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poet, novelist,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compiler of 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(Ogura)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Hyakunin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Isshu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1235,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Niiyama’s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hand-crafted pottery, exhibitions and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demonstrations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Niiyama’s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ceramics, the sequence of the poems is different as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focus is much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on an interpretation of the poems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Niiyama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Myerscough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Exhibitions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demonstrations of his ceramics between 1968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1984,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Illinois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University, 1975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1977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1000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background: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(Ogura)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Hyakunin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Isshu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4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242ECD-AB17-4EFE-91B0-BFA822F1FF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8179710" cy="106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requirements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(donation, copyrights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810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Niiyama</a:t>
            </a:r>
            <a:r>
              <a:rPr 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pottery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606064"/>
            <a:ext cx="2705163" cy="380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578218"/>
            <a:ext cx="3719310" cy="63158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2514600"/>
            <a:ext cx="5334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“Japanese artist donates pottery, poetry to Milner” (Daily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Vidette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January 2002),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“Library seeks display gallery worthy of Japanese potter’s gift” (Japan Journal, March 2002),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5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242ECD-AB17-4EFE-91B0-BFA822F1FF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3200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(research, metadata),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collaborative,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810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Niiyama</a:t>
            </a:r>
            <a:r>
              <a:rPr 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pottery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796" y="228600"/>
            <a:ext cx="4281803" cy="562159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242ECD-AB17-4EFE-91B0-BFA822F1FF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200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conversion,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Metadata,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design,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development,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Access,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preservation.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810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Niiyama</a:t>
            </a:r>
            <a:r>
              <a:rPr 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pottery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52400"/>
            <a:ext cx="4495800" cy="645265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576" y="304800"/>
            <a:ext cx="7465609" cy="6090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1"/>
            <a:ext cx="8715591" cy="60905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242ECD-AB17-4EFE-91B0-BFA822F1FF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810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Niiyama</a:t>
            </a:r>
            <a:r>
              <a:rPr 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pottery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3200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6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053" y="1143000"/>
            <a:ext cx="2097547" cy="2795430"/>
          </a:xfrm>
          <a:prstGeom prst="rect">
            <a:avLst/>
          </a:prstGeom>
        </p:spPr>
      </p:pic>
      <p:pic>
        <p:nvPicPr>
          <p:cNvPr id="11" name="Picture 3" descr="S:\jpgs for ppp\np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60" y="2188586"/>
            <a:ext cx="3723240" cy="18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242ECD-AB17-4EFE-91B0-BFA822F1FF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3200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810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Niiyama</a:t>
            </a:r>
            <a:r>
              <a:rPr 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pottery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3609509"/>
            <a:ext cx="5341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9279" y="3609509"/>
            <a:ext cx="5341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7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20159" y="4038600"/>
            <a:ext cx="3189119" cy="304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 no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Nakamaro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(ca. 701-770)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751053" y="4038600"/>
            <a:ext cx="2511762" cy="304800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Emperor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Tenji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(626-671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5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E242ECD-AB17-4EFE-91B0-BFA822F1FF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81000"/>
            <a:ext cx="792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Niiyama</a:t>
            </a:r>
            <a:r>
              <a:rPr lang="en-US" sz="3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pottery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2999"/>
            <a:ext cx="7997354" cy="525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preservation</a:t>
            </a:r>
          </a:p>
          <a:p>
            <a:pPr marL="0" indent="0">
              <a:buFont typeface="Arial" pitchFamily="34" charset="0"/>
              <a:buNone/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POWRR?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IMLS-sponsored grant to 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nvestigate and recommend scalable, sustainable digital preservation solutions for small- and medium-sized libraries with restricted resources. 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Deliverables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 grid evaluation,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 of findings,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Workshops, webinars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paper (Dec. 2014)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>
            <a:hlinkClick r:id="rId3"/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112" y="381000"/>
            <a:ext cx="5101842" cy="1053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759" y="6074640"/>
            <a:ext cx="2096547" cy="525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3599" y="3074387"/>
            <a:ext cx="860143" cy="1445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3310" y="3074387"/>
            <a:ext cx="1142999" cy="631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458" y="3959331"/>
            <a:ext cx="1847851" cy="568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9210" y="4756330"/>
            <a:ext cx="2147099" cy="568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3599" y="4756330"/>
            <a:ext cx="1352723" cy="103487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1828800" cy="365125"/>
          </a:xfrm>
        </p:spPr>
        <p:txBody>
          <a:bodyPr/>
          <a:lstStyle/>
          <a:p>
            <a:r>
              <a:rPr lang="en-US" dirty="0" smtClean="0"/>
              <a:t>VRA 2014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Milwaukee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874828" y="1524000"/>
            <a:ext cx="2264559" cy="293077"/>
          </a:xfrm>
          <a:prstGeom prst="rect">
            <a:avLst/>
          </a:prstGeom>
        </p:spPr>
        <p:txBody>
          <a:bodyPr vert="horz" tIns="0" rIns="45720" bIns="0" anchor="b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digitalPOWRR.niu.edu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9426</TotalTime>
  <Words>744</Words>
  <Application>Microsoft Office PowerPoint</Application>
  <PresentationFormat>On-screen Show (4:3)</PresentationFormat>
  <Paragraphs>175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Milner Library, 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Niiyama Japanese Poetic Pottery:</dc:title>
  <dc:creator>Patrice-Andre Prud'homme</dc:creator>
  <cp:lastModifiedBy>Founders Memorial Library</cp:lastModifiedBy>
  <cp:revision>63</cp:revision>
  <dcterms:created xsi:type="dcterms:W3CDTF">2014-02-19T18:38:03Z</dcterms:created>
  <dcterms:modified xsi:type="dcterms:W3CDTF">2014-03-24T19:18:47Z</dcterms:modified>
</cp:coreProperties>
</file>